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s-D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15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565864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259695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607458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611733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388658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253764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253239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3981845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2039210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4024469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D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D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2576602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s-D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D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C8DBAA-4A50-4C4A-A377-929FF5C85B75}" type="datetimeFigureOut">
              <a:rPr lang="es-DO" smtClean="0"/>
              <a:t>20/10/2017</a:t>
            </a:fld>
            <a:endParaRPr lang="es-D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D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85E5FB-7404-4CBD-80F2-F29FC11E4B6B}" type="slidenum">
              <a:rPr lang="es-DO" smtClean="0"/>
              <a:t>‹#›</a:t>
            </a:fld>
            <a:endParaRPr lang="es-DO"/>
          </a:p>
        </p:txBody>
      </p:sp>
    </p:spTree>
    <p:extLst>
      <p:ext uri="{BB962C8B-B14F-4D97-AF65-F5344CB8AC3E}">
        <p14:creationId xmlns:p14="http://schemas.microsoft.com/office/powerpoint/2010/main" val="1831670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D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0" y="120321"/>
            <a:ext cx="12041073" cy="6598508"/>
          </a:xfrm>
          <a:prstGeom prst="rect">
            <a:avLst/>
          </a:prstGeom>
          <a:ln>
            <a:noFill/>
          </a:ln>
          <a:effectLst/>
        </p:spPr>
      </p:pic>
      <p:sp>
        <p:nvSpPr>
          <p:cNvPr id="5" name="Rounded Rectangle 4"/>
          <p:cNvSpPr/>
          <p:nvPr/>
        </p:nvSpPr>
        <p:spPr>
          <a:xfrm>
            <a:off x="360218" y="304800"/>
            <a:ext cx="11416146" cy="692727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7" name="Rectangle 6"/>
          <p:cNvSpPr/>
          <p:nvPr/>
        </p:nvSpPr>
        <p:spPr>
          <a:xfrm>
            <a:off x="480443" y="364839"/>
            <a:ext cx="199605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Pregunta: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0" name="Flowchart: Alternate Process 9"/>
          <p:cNvSpPr/>
          <p:nvPr/>
        </p:nvSpPr>
        <p:spPr>
          <a:xfrm>
            <a:off x="1262703" y="1761688"/>
            <a:ext cx="8377881" cy="10165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1" name="Oval 10"/>
          <p:cNvSpPr/>
          <p:nvPr/>
        </p:nvSpPr>
        <p:spPr>
          <a:xfrm>
            <a:off x="8751609" y="1347935"/>
            <a:ext cx="1987602" cy="1855572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2" name="Rectangle 11"/>
          <p:cNvSpPr/>
          <p:nvPr/>
        </p:nvSpPr>
        <p:spPr>
          <a:xfrm>
            <a:off x="9076797" y="1455201"/>
            <a:ext cx="133722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25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63024" y="1849933"/>
            <a:ext cx="6859634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¿Cual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era el </a:t>
            </a:r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aguijón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Pablo?</a:t>
            </a:r>
            <a:endParaRPr lang="en-US" sz="4200" b="1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818422" y="391928"/>
            <a:ext cx="304763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“Los 12 </a:t>
            </a:r>
            <a:r>
              <a:rPr lang="es-DO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Discípulos</a:t>
            </a:r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”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766179" y="391928"/>
            <a:ext cx="152477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Ronda: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719683" y="3158762"/>
            <a:ext cx="2731063" cy="6980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2" name="Rounded Rectangle 21"/>
          <p:cNvSpPr/>
          <p:nvPr/>
        </p:nvSpPr>
        <p:spPr>
          <a:xfrm>
            <a:off x="6240908" y="3158762"/>
            <a:ext cx="2731063" cy="6980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3" name="Rounded Rectangle 22"/>
          <p:cNvSpPr/>
          <p:nvPr/>
        </p:nvSpPr>
        <p:spPr>
          <a:xfrm>
            <a:off x="1719683" y="4489984"/>
            <a:ext cx="2731063" cy="702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4" name="Rounded Rectangle 23"/>
          <p:cNvSpPr/>
          <p:nvPr/>
        </p:nvSpPr>
        <p:spPr>
          <a:xfrm>
            <a:off x="6240908" y="4489983"/>
            <a:ext cx="2731063" cy="7029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5" name="Rectangle 24"/>
          <p:cNvSpPr/>
          <p:nvPr/>
        </p:nvSpPr>
        <p:spPr>
          <a:xfrm>
            <a:off x="2089588" y="3158761"/>
            <a:ext cx="19912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</a:t>
            </a:r>
            <a:r>
              <a:rPr lang="es-DO" sz="3600" b="1" i="1" dirty="0" smtClean="0">
                <a:ln/>
                <a:solidFill>
                  <a:schemeClr val="accent4"/>
                </a:solidFill>
              </a:rPr>
              <a:t>orgullo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55314" y="4485063"/>
            <a:ext cx="185980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dinero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484723" y="4485063"/>
            <a:ext cx="224343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La mentira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387996" y="3148921"/>
            <a:ext cx="24368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3600" b="1" i="1" dirty="0" smtClean="0">
                <a:ln/>
                <a:solidFill>
                  <a:schemeClr val="accent4"/>
                </a:solidFill>
              </a:rPr>
              <a:t>Las mujeres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30" name="Round Diagonal Corner Rectangle 29"/>
          <p:cNvSpPr/>
          <p:nvPr/>
        </p:nvSpPr>
        <p:spPr>
          <a:xfrm>
            <a:off x="617835" y="5733953"/>
            <a:ext cx="1421849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4" name="Rectangle 33"/>
          <p:cNvSpPr/>
          <p:nvPr/>
        </p:nvSpPr>
        <p:spPr>
          <a:xfrm>
            <a:off x="719153" y="5739804"/>
            <a:ext cx="117141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Siguiente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7" name="Round Diagonal Corner Rectangle 36"/>
          <p:cNvSpPr/>
          <p:nvPr/>
        </p:nvSpPr>
        <p:spPr>
          <a:xfrm>
            <a:off x="2321225" y="5734473"/>
            <a:ext cx="2033088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8" name="Rectangle 37"/>
          <p:cNvSpPr/>
          <p:nvPr/>
        </p:nvSpPr>
        <p:spPr>
          <a:xfrm>
            <a:off x="2276293" y="5740324"/>
            <a:ext cx="212295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Cancelar Pregunta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9" name="Round Diagonal Corner Rectangle 38"/>
          <p:cNvSpPr/>
          <p:nvPr/>
        </p:nvSpPr>
        <p:spPr>
          <a:xfrm>
            <a:off x="4635854" y="5732221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0" name="Rectangle 39"/>
          <p:cNvSpPr/>
          <p:nvPr/>
        </p:nvSpPr>
        <p:spPr>
          <a:xfrm>
            <a:off x="4635854" y="5739803"/>
            <a:ext cx="225010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Retirar Participante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1" name="Round Diagonal Corner Rectangle 40"/>
          <p:cNvSpPr/>
          <p:nvPr/>
        </p:nvSpPr>
        <p:spPr>
          <a:xfrm>
            <a:off x="7154170" y="5711517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2" name="Rectangle 41"/>
          <p:cNvSpPr/>
          <p:nvPr/>
        </p:nvSpPr>
        <p:spPr>
          <a:xfrm>
            <a:off x="7375498" y="5735483"/>
            <a:ext cx="184089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</a:t>
            </a:r>
            <a:r>
              <a:rPr lang="en-US" sz="2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lar Ronda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3" name="Round Diagonal Corner Rectangle 42"/>
          <p:cNvSpPr/>
          <p:nvPr/>
        </p:nvSpPr>
        <p:spPr>
          <a:xfrm>
            <a:off x="9640584" y="3524738"/>
            <a:ext cx="2309139" cy="30480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4" name="Flowchart: Alternate Process 43"/>
          <p:cNvSpPr/>
          <p:nvPr/>
        </p:nvSpPr>
        <p:spPr>
          <a:xfrm>
            <a:off x="9847385" y="3856807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5" name="Rectangle 44"/>
          <p:cNvSpPr/>
          <p:nvPr/>
        </p:nvSpPr>
        <p:spPr>
          <a:xfrm>
            <a:off x="10145364" y="3802407"/>
            <a:ext cx="1297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50 / 50</a:t>
            </a:r>
            <a:endParaRPr lang="en-US" sz="9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6" name="Flowchart: Alternate Process 45"/>
          <p:cNvSpPr/>
          <p:nvPr/>
        </p:nvSpPr>
        <p:spPr>
          <a:xfrm>
            <a:off x="9830663" y="4793891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7" name="Rectangle 46"/>
          <p:cNvSpPr/>
          <p:nvPr/>
        </p:nvSpPr>
        <p:spPr>
          <a:xfrm>
            <a:off x="9638155" y="4766702"/>
            <a:ext cx="23115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Cita Biblica</a:t>
            </a:r>
            <a:endParaRPr lang="en-US" sz="7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8" name="Flowchart: Alternate Process 47"/>
          <p:cNvSpPr/>
          <p:nvPr/>
        </p:nvSpPr>
        <p:spPr>
          <a:xfrm>
            <a:off x="9858698" y="5709994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9" name="Rectangle 48"/>
          <p:cNvSpPr/>
          <p:nvPr/>
        </p:nvSpPr>
        <p:spPr>
          <a:xfrm>
            <a:off x="9670920" y="5732221"/>
            <a:ext cx="231156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Ayuda Externa</a:t>
            </a:r>
            <a:endParaRPr lang="en-US" sz="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730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60218" y="304800"/>
            <a:ext cx="11416146" cy="692727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7" name="Rectangle 6"/>
          <p:cNvSpPr/>
          <p:nvPr/>
        </p:nvSpPr>
        <p:spPr>
          <a:xfrm>
            <a:off x="480443" y="364839"/>
            <a:ext cx="199605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Pregunta: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0" name="Flowchart: Alternate Process 9"/>
          <p:cNvSpPr/>
          <p:nvPr/>
        </p:nvSpPr>
        <p:spPr>
          <a:xfrm>
            <a:off x="1262703" y="1761688"/>
            <a:ext cx="8377881" cy="10165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1" name="Oval 10"/>
          <p:cNvSpPr/>
          <p:nvPr/>
        </p:nvSpPr>
        <p:spPr>
          <a:xfrm>
            <a:off x="8751609" y="1347935"/>
            <a:ext cx="1987602" cy="1855572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2" name="Rectangle 11"/>
          <p:cNvSpPr/>
          <p:nvPr/>
        </p:nvSpPr>
        <p:spPr>
          <a:xfrm>
            <a:off x="9076797" y="1455201"/>
            <a:ext cx="1337226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25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563024" y="1849933"/>
            <a:ext cx="6859634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¿Cual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era el </a:t>
            </a:r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aguijón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Pablo?</a:t>
            </a:r>
            <a:endParaRPr lang="en-US" sz="4200" b="1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818422" y="391928"/>
            <a:ext cx="304763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“Los 12 </a:t>
            </a:r>
            <a:r>
              <a:rPr lang="es-DO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Discípulos</a:t>
            </a:r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”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766179" y="391928"/>
            <a:ext cx="152477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Ronda: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1719683" y="3158762"/>
            <a:ext cx="2731063" cy="6980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2" name="Rounded Rectangle 21"/>
          <p:cNvSpPr/>
          <p:nvPr/>
        </p:nvSpPr>
        <p:spPr>
          <a:xfrm>
            <a:off x="6240908" y="3158762"/>
            <a:ext cx="2731063" cy="6980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3" name="Rounded Rectangle 22"/>
          <p:cNvSpPr/>
          <p:nvPr/>
        </p:nvSpPr>
        <p:spPr>
          <a:xfrm>
            <a:off x="1719683" y="4489984"/>
            <a:ext cx="2731063" cy="702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4" name="Rounded Rectangle 23"/>
          <p:cNvSpPr/>
          <p:nvPr/>
        </p:nvSpPr>
        <p:spPr>
          <a:xfrm>
            <a:off x="6240908" y="4489983"/>
            <a:ext cx="2731063" cy="7029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5" name="Rectangle 24"/>
          <p:cNvSpPr/>
          <p:nvPr/>
        </p:nvSpPr>
        <p:spPr>
          <a:xfrm>
            <a:off x="2089588" y="3158761"/>
            <a:ext cx="19912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</a:t>
            </a:r>
            <a:r>
              <a:rPr lang="es-DO" sz="3600" b="1" i="1" dirty="0" smtClean="0">
                <a:ln/>
                <a:solidFill>
                  <a:schemeClr val="accent4"/>
                </a:solidFill>
              </a:rPr>
              <a:t>orgullo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55314" y="4485063"/>
            <a:ext cx="185980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dinero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484723" y="4485063"/>
            <a:ext cx="224343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La mentira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387996" y="3148921"/>
            <a:ext cx="24368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3600" b="1" i="1" dirty="0" smtClean="0">
                <a:ln/>
                <a:solidFill>
                  <a:schemeClr val="accent4"/>
                </a:solidFill>
              </a:rPr>
              <a:t>Las mujeres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30" name="Round Diagonal Corner Rectangle 29"/>
          <p:cNvSpPr/>
          <p:nvPr/>
        </p:nvSpPr>
        <p:spPr>
          <a:xfrm>
            <a:off x="690832" y="5925905"/>
            <a:ext cx="1421849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4" name="Rectangle 33"/>
          <p:cNvSpPr/>
          <p:nvPr/>
        </p:nvSpPr>
        <p:spPr>
          <a:xfrm>
            <a:off x="792150" y="5931756"/>
            <a:ext cx="117141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Siguiente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7" name="Round Diagonal Corner Rectangle 36"/>
          <p:cNvSpPr/>
          <p:nvPr/>
        </p:nvSpPr>
        <p:spPr>
          <a:xfrm>
            <a:off x="2394222" y="5926425"/>
            <a:ext cx="2033088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8" name="Rectangle 37"/>
          <p:cNvSpPr/>
          <p:nvPr/>
        </p:nvSpPr>
        <p:spPr>
          <a:xfrm>
            <a:off x="2349290" y="5932276"/>
            <a:ext cx="212295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Cancelar Pregunta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9" name="Round Diagonal Corner Rectangle 38"/>
          <p:cNvSpPr/>
          <p:nvPr/>
        </p:nvSpPr>
        <p:spPr>
          <a:xfrm>
            <a:off x="4708851" y="5924173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0" name="Rectangle 39"/>
          <p:cNvSpPr/>
          <p:nvPr/>
        </p:nvSpPr>
        <p:spPr>
          <a:xfrm>
            <a:off x="4708851" y="5931755"/>
            <a:ext cx="225010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Retirar Participante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1" name="Round Diagonal Corner Rectangle 40"/>
          <p:cNvSpPr/>
          <p:nvPr/>
        </p:nvSpPr>
        <p:spPr>
          <a:xfrm>
            <a:off x="7227167" y="5903469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2" name="Rectangle 41"/>
          <p:cNvSpPr/>
          <p:nvPr/>
        </p:nvSpPr>
        <p:spPr>
          <a:xfrm>
            <a:off x="7448495" y="5927435"/>
            <a:ext cx="184089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</a:t>
            </a:r>
            <a:r>
              <a:rPr lang="en-US" sz="2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lar Ronda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3" name="Round Diagonal Corner Rectangle 42"/>
          <p:cNvSpPr/>
          <p:nvPr/>
        </p:nvSpPr>
        <p:spPr>
          <a:xfrm>
            <a:off x="9640584" y="3524738"/>
            <a:ext cx="2309139" cy="30480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4" name="Flowchart: Alternate Process 43"/>
          <p:cNvSpPr/>
          <p:nvPr/>
        </p:nvSpPr>
        <p:spPr>
          <a:xfrm>
            <a:off x="9847385" y="3856807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5" name="Rectangle 44"/>
          <p:cNvSpPr/>
          <p:nvPr/>
        </p:nvSpPr>
        <p:spPr>
          <a:xfrm>
            <a:off x="10145364" y="3802407"/>
            <a:ext cx="1297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50 / 50</a:t>
            </a:r>
            <a:endParaRPr lang="en-US" sz="9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6" name="Flowchart: Alternate Process 45"/>
          <p:cNvSpPr/>
          <p:nvPr/>
        </p:nvSpPr>
        <p:spPr>
          <a:xfrm>
            <a:off x="9830663" y="4793891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7" name="Rectangle 46"/>
          <p:cNvSpPr/>
          <p:nvPr/>
        </p:nvSpPr>
        <p:spPr>
          <a:xfrm>
            <a:off x="9638155" y="4766702"/>
            <a:ext cx="23115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Cita Biblica</a:t>
            </a:r>
            <a:endParaRPr lang="en-US" sz="7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8" name="Flowchart: Alternate Process 47"/>
          <p:cNvSpPr/>
          <p:nvPr/>
        </p:nvSpPr>
        <p:spPr>
          <a:xfrm>
            <a:off x="9858698" y="5709994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9" name="Rectangle 48"/>
          <p:cNvSpPr/>
          <p:nvPr/>
        </p:nvSpPr>
        <p:spPr>
          <a:xfrm>
            <a:off x="9670920" y="5732221"/>
            <a:ext cx="231156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Ayuda Externa</a:t>
            </a:r>
            <a:endParaRPr lang="en-US" sz="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5786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17" grpId="0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360218" y="304800"/>
            <a:ext cx="11416146" cy="692727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7" name="Rectangle 6"/>
          <p:cNvSpPr/>
          <p:nvPr/>
        </p:nvSpPr>
        <p:spPr>
          <a:xfrm>
            <a:off x="480443" y="364839"/>
            <a:ext cx="1996059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Pregunta: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0" name="Flowchart: Alternate Process 9"/>
          <p:cNvSpPr/>
          <p:nvPr/>
        </p:nvSpPr>
        <p:spPr>
          <a:xfrm>
            <a:off x="697379" y="2130023"/>
            <a:ext cx="9692491" cy="1016502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1" name="Oval 10"/>
          <p:cNvSpPr/>
          <p:nvPr/>
        </p:nvSpPr>
        <p:spPr>
          <a:xfrm>
            <a:off x="9576269" y="1912540"/>
            <a:ext cx="1510980" cy="1432677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12" name="Rectangle 11"/>
          <p:cNvSpPr/>
          <p:nvPr/>
        </p:nvSpPr>
        <p:spPr>
          <a:xfrm>
            <a:off x="9709216" y="1879934"/>
            <a:ext cx="1233030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25</a:t>
            </a:r>
            <a:endParaRPr lang="en-US" sz="24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97379" y="2274259"/>
            <a:ext cx="6859634" cy="73866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¿Cual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era el </a:t>
            </a:r>
            <a:r>
              <a:rPr lang="es-DO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aguijón</a:t>
            </a:r>
            <a:r>
              <a:rPr lang="en-US" sz="4200" b="1" dirty="0" smtClean="0">
                <a:ln/>
                <a:solidFill>
                  <a:schemeClr val="accent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 Pablo?</a:t>
            </a:r>
            <a:endParaRPr lang="en-US" sz="4200" b="1" dirty="0">
              <a:ln/>
              <a:solidFill>
                <a:schemeClr val="accent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3818422" y="391928"/>
            <a:ext cx="304763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“Los 12 </a:t>
            </a:r>
            <a:r>
              <a:rPr lang="es-DO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Discípulos</a:t>
            </a:r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”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9766179" y="391928"/>
            <a:ext cx="152477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Ronda: 1</a:t>
            </a:r>
            <a:endParaRPr lang="en-US" sz="28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3182469" y="4585601"/>
            <a:ext cx="2731063" cy="6980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2" name="Rounded Rectangle 21"/>
          <p:cNvSpPr/>
          <p:nvPr/>
        </p:nvSpPr>
        <p:spPr>
          <a:xfrm>
            <a:off x="7703694" y="4585601"/>
            <a:ext cx="2731063" cy="6980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3" name="Rounded Rectangle 22"/>
          <p:cNvSpPr/>
          <p:nvPr/>
        </p:nvSpPr>
        <p:spPr>
          <a:xfrm>
            <a:off x="3182469" y="5916823"/>
            <a:ext cx="2731063" cy="7029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4" name="Rounded Rectangle 23"/>
          <p:cNvSpPr/>
          <p:nvPr/>
        </p:nvSpPr>
        <p:spPr>
          <a:xfrm>
            <a:off x="7703694" y="5916822"/>
            <a:ext cx="2731063" cy="70296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25" name="Rectangle 24"/>
          <p:cNvSpPr/>
          <p:nvPr/>
        </p:nvSpPr>
        <p:spPr>
          <a:xfrm>
            <a:off x="3552374" y="4585600"/>
            <a:ext cx="199125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</a:t>
            </a:r>
            <a:r>
              <a:rPr lang="es-DO" sz="3600" b="1" i="1" dirty="0" smtClean="0">
                <a:ln/>
                <a:solidFill>
                  <a:schemeClr val="accent4"/>
                </a:solidFill>
              </a:rPr>
              <a:t>orgullo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618100" y="5911902"/>
            <a:ext cx="185980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El dinero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7947509" y="5911902"/>
            <a:ext cx="224343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3600" b="1" i="1" dirty="0" smtClean="0">
                <a:ln/>
                <a:solidFill>
                  <a:schemeClr val="accent4"/>
                </a:solidFill>
              </a:rPr>
              <a:t>La mentira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850782" y="4575760"/>
            <a:ext cx="243688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3600" b="1" i="1" dirty="0" smtClean="0">
                <a:ln/>
                <a:solidFill>
                  <a:schemeClr val="accent4"/>
                </a:solidFill>
              </a:rPr>
              <a:t>Las mujeres</a:t>
            </a:r>
            <a:endParaRPr lang="es-DO" sz="36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30" name="Round Diagonal Corner Rectangle 29"/>
          <p:cNvSpPr/>
          <p:nvPr/>
        </p:nvSpPr>
        <p:spPr>
          <a:xfrm>
            <a:off x="1302966" y="1315455"/>
            <a:ext cx="1421849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4" name="Rectangle 33"/>
          <p:cNvSpPr/>
          <p:nvPr/>
        </p:nvSpPr>
        <p:spPr>
          <a:xfrm>
            <a:off x="1404284" y="1321306"/>
            <a:ext cx="117141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Siguiente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7" name="Round Diagonal Corner Rectangle 36"/>
          <p:cNvSpPr/>
          <p:nvPr/>
        </p:nvSpPr>
        <p:spPr>
          <a:xfrm>
            <a:off x="3006356" y="1315975"/>
            <a:ext cx="2033088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8" name="Rectangle 37"/>
          <p:cNvSpPr/>
          <p:nvPr/>
        </p:nvSpPr>
        <p:spPr>
          <a:xfrm>
            <a:off x="2961424" y="1321826"/>
            <a:ext cx="212295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Cancelar Pregunta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39" name="Round Diagonal Corner Rectangle 38"/>
          <p:cNvSpPr/>
          <p:nvPr/>
        </p:nvSpPr>
        <p:spPr>
          <a:xfrm>
            <a:off x="5320985" y="1313723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0" name="Rectangle 39"/>
          <p:cNvSpPr/>
          <p:nvPr/>
        </p:nvSpPr>
        <p:spPr>
          <a:xfrm>
            <a:off x="5320985" y="1321305"/>
            <a:ext cx="225010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Retirar Participante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1" name="Round Diagonal Corner Rectangle 40"/>
          <p:cNvSpPr/>
          <p:nvPr/>
        </p:nvSpPr>
        <p:spPr>
          <a:xfrm>
            <a:off x="7839301" y="1293019"/>
            <a:ext cx="2281707" cy="456682"/>
          </a:xfrm>
          <a:prstGeom prst="round2DiagRect">
            <a:avLst/>
          </a:prstGeom>
          <a:ln>
            <a:noFill/>
          </a:ln>
        </p:spPr>
        <p:style>
          <a:lnRef idx="1">
            <a:schemeClr val="accent6"/>
          </a:lnRef>
          <a:fillRef idx="1003">
            <a:schemeClr val="dk1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2" name="Rectangle 41"/>
          <p:cNvSpPr/>
          <p:nvPr/>
        </p:nvSpPr>
        <p:spPr>
          <a:xfrm>
            <a:off x="8060629" y="1316985"/>
            <a:ext cx="184089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1" cap="none" spc="0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Cance</a:t>
            </a:r>
            <a:r>
              <a:rPr lang="en-US" sz="2000" b="1" dirty="0" smtClean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lar Ronda</a:t>
            </a:r>
            <a:endParaRPr lang="en-US" sz="20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43" name="Round Diagonal Corner Rectangle 42"/>
          <p:cNvSpPr/>
          <p:nvPr/>
        </p:nvSpPr>
        <p:spPr>
          <a:xfrm>
            <a:off x="73866" y="3494315"/>
            <a:ext cx="2309139" cy="30480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4" name="Flowchart: Alternate Process 43"/>
          <p:cNvSpPr/>
          <p:nvPr/>
        </p:nvSpPr>
        <p:spPr>
          <a:xfrm>
            <a:off x="280667" y="3826384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5" name="Rectangle 44"/>
          <p:cNvSpPr/>
          <p:nvPr/>
        </p:nvSpPr>
        <p:spPr>
          <a:xfrm>
            <a:off x="578646" y="3771984"/>
            <a:ext cx="129715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50 / 50</a:t>
            </a:r>
            <a:endParaRPr lang="en-US" sz="9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6" name="Flowchart: Alternate Process 45"/>
          <p:cNvSpPr/>
          <p:nvPr/>
        </p:nvSpPr>
        <p:spPr>
          <a:xfrm>
            <a:off x="263945" y="4763468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7" name="Rectangle 46"/>
          <p:cNvSpPr/>
          <p:nvPr/>
        </p:nvSpPr>
        <p:spPr>
          <a:xfrm>
            <a:off x="71437" y="4736279"/>
            <a:ext cx="23115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4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Cita Biblica</a:t>
            </a:r>
            <a:endParaRPr lang="en-US" sz="7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48" name="Flowchart: Alternate Process 47"/>
          <p:cNvSpPr/>
          <p:nvPr/>
        </p:nvSpPr>
        <p:spPr>
          <a:xfrm>
            <a:off x="291980" y="5679571"/>
            <a:ext cx="1928979" cy="462758"/>
          </a:xfrm>
          <a:prstGeom prst="flowChartAlternateProcess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49" name="Rectangle 48"/>
          <p:cNvSpPr/>
          <p:nvPr/>
        </p:nvSpPr>
        <p:spPr>
          <a:xfrm>
            <a:off x="104202" y="5701798"/>
            <a:ext cx="2311568" cy="40011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Berlin Sans FB Demi" panose="020E0802020502020306" pitchFamily="34" charset="0"/>
                <a:cs typeface="Aharoni" panose="02010803020104030203" pitchFamily="2" charset="-79"/>
              </a:rPr>
              <a:t>Ayuda Externa</a:t>
            </a:r>
            <a:endParaRPr lang="en-US" sz="6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  <a:latin typeface="Berlin Sans FB Demi" panose="020E0802020502020306" pitchFamily="34" charset="0"/>
              <a:cs typeface="Aharoni" panose="02010803020104030203" pitchFamily="2" charset="-79"/>
            </a:endParaRPr>
          </a:p>
        </p:txBody>
      </p:sp>
      <p:sp>
        <p:nvSpPr>
          <p:cNvPr id="2" name="Rounded Rectangle 1"/>
          <p:cNvSpPr/>
          <p:nvPr/>
        </p:nvSpPr>
        <p:spPr>
          <a:xfrm>
            <a:off x="3182469" y="3494315"/>
            <a:ext cx="7252288" cy="866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003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DO"/>
          </a:p>
        </p:txBody>
      </p:sp>
      <p:sp>
        <p:nvSpPr>
          <p:cNvPr id="36" name="Rectangle 35"/>
          <p:cNvSpPr/>
          <p:nvPr/>
        </p:nvSpPr>
        <p:spPr>
          <a:xfrm>
            <a:off x="5913532" y="3426274"/>
            <a:ext cx="1353063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2000" b="1" i="1" dirty="0" err="1" smtClean="0">
                <a:ln/>
                <a:solidFill>
                  <a:schemeClr val="accent4"/>
                </a:solidFill>
              </a:rPr>
              <a:t>Cita</a:t>
            </a:r>
            <a:r>
              <a:rPr lang="en-US" sz="2000" b="1" i="1" dirty="0" smtClean="0">
                <a:ln/>
                <a:solidFill>
                  <a:schemeClr val="accent4"/>
                </a:solidFill>
              </a:rPr>
              <a:t> </a:t>
            </a:r>
            <a:r>
              <a:rPr lang="en-US" sz="2000" b="1" i="1" dirty="0" err="1" smtClean="0">
                <a:ln/>
                <a:solidFill>
                  <a:schemeClr val="accent4"/>
                </a:solidFill>
              </a:rPr>
              <a:t>biblica</a:t>
            </a:r>
            <a:endParaRPr lang="es-DO" sz="2000" b="1" i="1" dirty="0">
              <a:ln/>
              <a:solidFill>
                <a:schemeClr val="accent4"/>
              </a:solidFill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3182469" y="3714024"/>
            <a:ext cx="7207401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DO" sz="1600" dirty="0" smtClean="0">
                <a:solidFill>
                  <a:schemeClr val="bg1"/>
                </a:solidFill>
              </a:rPr>
              <a:t>Partos, medos, elamitas, y los que habitamos en Mesopotamia, en Judea, en Capadocia, en el Ponto y en Asia, </a:t>
            </a:r>
            <a:r>
              <a:rPr lang="es-DO" sz="1600" b="1" dirty="0" smtClean="0">
                <a:solidFill>
                  <a:schemeClr val="bg1"/>
                </a:solidFill>
              </a:rPr>
              <a:t>Hechos 2:9</a:t>
            </a:r>
            <a:endParaRPr lang="es-DO" sz="1600" b="1" i="1" dirty="0">
              <a:ln/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6649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/>
      <p:bldP spid="17" grpId="0"/>
      <p:bldP spid="21" grpId="0" animBg="1"/>
      <p:bldP spid="22" grpId="0" animBg="1"/>
      <p:bldP spid="23" grpId="0" animBg="1"/>
      <p:bldP spid="24" grpId="0" animBg="1"/>
      <p:bldP spid="25" grpId="0"/>
      <p:bldP spid="26" grpId="0"/>
      <p:bldP spid="27" grpId="0"/>
      <p:bldP spid="28" grpId="0"/>
      <p:bldP spid="36" grpId="0"/>
      <p:bldP spid="5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156</Words>
  <Application>Microsoft Office PowerPoint</Application>
  <PresentationFormat>Widescreen</PresentationFormat>
  <Paragraphs>50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Aharoni</vt:lpstr>
      <vt:lpstr>Arial</vt:lpstr>
      <vt:lpstr>Berlin Sans FB Demi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Anuard Michelén</dc:creator>
  <cp:lastModifiedBy>Anuard Michelén</cp:lastModifiedBy>
  <cp:revision>24</cp:revision>
  <dcterms:created xsi:type="dcterms:W3CDTF">2017-10-20T16:13:37Z</dcterms:created>
  <dcterms:modified xsi:type="dcterms:W3CDTF">2017-10-20T22:52:52Z</dcterms:modified>
</cp:coreProperties>
</file>

<file path=docProps/thumbnail.jpeg>
</file>